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860" r:id="rId4"/>
    <p:sldId id="861" r:id="rId5"/>
    <p:sldId id="862" r:id="rId6"/>
    <p:sldId id="863" r:id="rId7"/>
    <p:sldId id="864" r:id="rId8"/>
    <p:sldId id="865" r:id="rId9"/>
    <p:sldId id="866"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83101" y="2593406"/>
            <a:ext cx="1941803" cy="448792"/>
          </a:xfrm>
          <a:prstGeom prst="rect">
            <a:avLst/>
          </a:prstGeom>
        </p:spPr>
      </p:pic>
      <p:sp>
        <p:nvSpPr>
          <p:cNvPr id="5" name="内容占位符 4"/>
          <p:cNvSpPr>
            <a:spLocks noGrp="1"/>
          </p:cNvSpPr>
          <p:nvPr>
            <p:ph idx="1"/>
          </p:nvPr>
        </p:nvSpPr>
        <p:spPr>
          <a:xfrm>
            <a:off x="360854" y="2494637"/>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主要讲的是城市社区食堂吸引力越来越多的年轻人</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有节省时间和方便生活等优点。</a:t>
            </a:r>
            <a:endParaRPr lang="zh-CN" altLang="en-US" dirty="0"/>
          </a:p>
        </p:txBody>
      </p:sp>
      <p:pic>
        <p:nvPicPr>
          <p:cNvPr id="2" name="图片 1"/>
          <p:cNvPicPr>
            <a:picLocks noChangeAspect="1"/>
          </p:cNvPicPr>
          <p:nvPr/>
        </p:nvPicPr>
        <p:blipFill>
          <a:blip r:embed="rId2"/>
          <a:stretch>
            <a:fillRect/>
          </a:stretch>
        </p:blipFill>
        <p:spPr>
          <a:xfrm>
            <a:off x="817453" y="980728"/>
            <a:ext cx="10555504" cy="138116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196752"/>
            <a:ext cx="11485848" cy="4454233"/>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neighbourhoods in cities attract more and more young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really helps and saves time in our daily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food isn’t expensive and the workers are nice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once bought a meat dish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only cost me 13 yuan and it was delicious,” said Guo Zhiliang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 Heng is another young eater at this canteen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 baby in his arms,Ji said,“It’s convenient to have breakfast here because it’s close to our home and the price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not high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 are also getting popular online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young people share their dining experiences at community canteens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canteens are getting more popular in some cities,many young people show their likes about the dishes and ask where the canteens are or if their neighbourhoods have the same kind of canteens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 are usually built to help the old people in neighbourhoods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why are they popular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young people have busy work and they have less time for cooking and cleaning the kitchen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 takeaway food is not healthy,” Jin Tianlin,a researcher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 not only let the young people have delicious meals,but also help them be free from cleaning the kitchen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more and more young people love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
          <p:cNvSpPr txBox="1">
            <a:spLocks noChangeArrowheads="1"/>
          </p:cNvSpPr>
          <p:nvPr/>
        </p:nvSpPr>
        <p:spPr bwMode="auto">
          <a:xfrm>
            <a:off x="190550"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Paragraphs 2 and 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tells us the canteens are popular by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examples</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numbers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questions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858874" y="917346"/>
            <a:ext cx="3684052" cy="383755"/>
          </a:xfrm>
          <a:prstGeom prst="rect">
            <a:avLst/>
          </a:prstGeom>
        </p:spPr>
      </p:pic>
      <p:sp>
        <p:nvSpPr>
          <p:cNvPr id="6" name="内容占位符 1"/>
          <p:cNvSpPr txBox="1"/>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rPr>
              <a:t>“said Guo Zhiliang”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smtClean="0">
                <a:solidFill>
                  <a:srgbClr val="FF0000"/>
                </a:solidFill>
                <a:latin typeface="Times New Roman" panose="02020603050405020304" pitchFamily="18" charset="0"/>
                <a:ea typeface="宋体" panose="02010600030101010101" pitchFamily="2" charset="-122"/>
              </a:rPr>
              <a:t>“Ji Heng is another young eater at this canteen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可知，作者通过举例子说明社区食堂受欢迎。故选</a:t>
            </a:r>
            <a:r>
              <a:rPr lang="en-US" altLang="zh-CN" b="1" smtClean="0">
                <a:solidFill>
                  <a:srgbClr val="FF0000"/>
                </a:solidFill>
                <a:latin typeface="Times New Roman" panose="02020603050405020304" pitchFamily="18" charset="0"/>
                <a:ea typeface="宋体" panose="02010600030101010101" pitchFamily="2" charset="-122"/>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184482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according to the text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Zhiliang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bought a meat dish for 30 yuan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likes the canteen because the breakfast there is cheap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share their cooking skills online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Takeaway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is healthier than canteen food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“It’s convenient to have breakfast here because it’s close to our home and the price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价格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is not high</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Ji Heng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喜欢社区食堂是因为那儿的早餐价格便宜。故选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90550"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5" name="内容占位符 4"/>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community canteens attract young people according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Tianlin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canteens are open all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young people enjoy cooking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food is more expensive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save time for cooking and kitchen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“Because young people have busy work and they have less time for cooking and cleaning the kitchen</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rPr>
              <a:t>Jin Tianlin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认为社区食堂吸引年轻人是因为这样可以节省烹饪和在厨房清洁的时间。故选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190550" y="2420888"/>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smtClean="0">
                <a:ln>
                  <a:noFill/>
                </a:ln>
                <a:solidFill>
                  <a:srgbClr val="FF0000"/>
                </a:solidFill>
                <a:effectLst/>
                <a:latin typeface="宋体" panose="02010600030101010101" pitchFamily="2" charset="-122"/>
              </a:rPr>
              <a:t>√</a:t>
            </a:r>
            <a:endParaRPr kumimoji="0" lang="zh-CN" altLang="zh-CN" sz="1800" i="0" u="none" strike="noStrike" cap="none" normalizeH="0" baseline="0" smtClean="0">
              <a:ln>
                <a:noFill/>
              </a:ln>
              <a:solidFill>
                <a:schemeClr val="tx1"/>
              </a:solidFill>
              <a:effectLst/>
              <a:latin typeface="Arial" panose="020B0604020202020204" pitchFamily="34" charset="0"/>
            </a:endParaRPr>
          </a:p>
        </p:txBody>
      </p:sp>
      <p:sp>
        <p:nvSpPr>
          <p:cNvPr id="8" name="内容占位符 7"/>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passage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New Eating Habits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Canteens Around the Cities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Canteens Attract the Young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err="1">
                <a:solidFill>
                  <a:srgbClr val="000000"/>
                </a:solidFill>
                <a:latin typeface="Times New Roman" panose="02020603050405020304" pitchFamily="18" charset="0"/>
                <a:ea typeface="宋体" panose="02010600030101010101" pitchFamily="2" charset="-122"/>
              </a:rPr>
              <a:t>D</a:t>
            </a:r>
            <a:r>
              <a:rPr lang="en-US" altLang="zh-CN" dirty="0" err="1">
                <a:solidFill>
                  <a:srgbClr val="000000"/>
                </a:solidFill>
                <a:latin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rPr>
              <a:t>Dining</a:t>
            </a:r>
            <a:r>
              <a:rPr lang="en-US" altLang="zh-CN" dirty="0">
                <a:solidFill>
                  <a:srgbClr val="000000"/>
                </a:solidFill>
                <a:latin typeface="Times New Roman" panose="02020603050405020304" pitchFamily="18" charset="0"/>
                <a:ea typeface="宋体" panose="02010600030101010101" pitchFamily="2" charset="-122"/>
              </a:rPr>
              <a:t> Experiences in Different Cities</a:t>
            </a:r>
            <a:endParaRPr lang="zh-CN" altLang="en-US" dirty="0"/>
          </a:p>
        </p:txBody>
      </p:sp>
      <p:pic>
        <p:nvPicPr>
          <p:cNvPr id="2" name="图片 1"/>
          <p:cNvPicPr>
            <a:picLocks noChangeAspect="1"/>
          </p:cNvPicPr>
          <p:nvPr/>
        </p:nvPicPr>
        <p:blipFill>
          <a:blip r:embed="rId1"/>
          <a:stretch>
            <a:fillRect/>
          </a:stretch>
        </p:blipFill>
        <p:spPr>
          <a:xfrm>
            <a:off x="855220" y="892166"/>
            <a:ext cx="2803198" cy="364195"/>
          </a:xfrm>
          <a:prstGeom prst="rect">
            <a:avLst/>
          </a:prstGeom>
        </p:spPr>
      </p:pic>
      <p:sp>
        <p:nvSpPr>
          <p:cNvPr id="5" name="内容占位符 4"/>
          <p:cNvSpPr txBox="1"/>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标题归纳题。文章主要介绍社区食堂吸引了越来越多的年轻人，带来了许多生活便利，最合适的标题为</a:t>
            </a:r>
            <a:r>
              <a:rPr lang="en-US" altLang="zh-CN" b="1" dirty="0" smtClean="0">
                <a:solidFill>
                  <a:srgbClr val="FF0000"/>
                </a:solidFill>
                <a:latin typeface="+mj-ea"/>
                <a:ea typeface="+mj-ea"/>
              </a:rPr>
              <a:t>“</a:t>
            </a:r>
            <a:r>
              <a:rPr lang="zh-CN" altLang="zh-CN" b="1" dirty="0" smtClean="0">
                <a:solidFill>
                  <a:srgbClr val="FF0000"/>
                </a:solidFill>
                <a:latin typeface="+mj-ea"/>
                <a:ea typeface="+mj-ea"/>
                <a:cs typeface="Times New Roman" panose="02020603050405020304" pitchFamily="18" charset="0"/>
              </a:rPr>
              <a:t>社区食堂吸引年轻人</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2698</Words>
  <Application>WPS 演示</Application>
  <PresentationFormat>自定义</PresentationFormat>
  <Paragraphs>53</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472</cp:revision>
  <dcterms:created xsi:type="dcterms:W3CDTF">2020-11-06T05:24:00Z</dcterms:created>
  <dcterms:modified xsi:type="dcterms:W3CDTF">2025-09-16T03:01:35Z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291C5DFFF7234674B960639E53B72FE5_12</vt:lpwstr>
  </property>
</Properties>
</file>